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74" r:id="rId4"/>
    <p:sldId id="276" r:id="rId5"/>
    <p:sldId id="277" r:id="rId6"/>
    <p:sldId id="286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0" autoAdjust="0"/>
  </p:normalViewPr>
  <p:slideViewPr>
    <p:cSldViewPr>
      <p:cViewPr varScale="1">
        <p:scale>
          <a:sx n="62" d="100"/>
          <a:sy n="62" d="100"/>
        </p:scale>
        <p:origin x="-11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584CF-FA5F-4B4D-ADB2-13AD726138FD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AC58-7E96-405A-BEDF-FBF7D19C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26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ECB607B-8267-4C50-8AA9-8D706BEDA595}" type="datetimeFigureOut">
              <a:rPr lang="en-US" smtClean="0"/>
              <a:t>2020-07-18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E5DA0EB-3D07-458D-A60C-9AD3DA7D1A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ythonworkshops.c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514600"/>
            <a:ext cx="8839200" cy="17526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onsolas" pitchFamily="49" charset="0"/>
                <a:cs typeface="Consolas" pitchFamily="49" charset="0"/>
              </a:rPr>
              <a:t>by Ram Rachum</a:t>
            </a:r>
          </a:p>
          <a:p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Full code to this talk on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GitHub:</a:t>
            </a:r>
          </a:p>
          <a:p>
            <a:r>
              <a:rPr lang="en-US" sz="3200" dirty="0" smtClean="0">
                <a:latin typeface="Consolas" pitchFamily="49" charset="0"/>
                <a:cs typeface="Consolas" pitchFamily="49" charset="0"/>
              </a:rPr>
              <a:t>github.com/cool-RR/</a:t>
            </a:r>
            <a:r>
              <a:rPr lang="en-US" sz="3200" dirty="0" err="1" smtClean="0">
                <a:latin typeface="Consolas" pitchFamily="49" charset="0"/>
                <a:cs typeface="Consolas" pitchFamily="49" charset="0"/>
              </a:rPr>
              <a:t>python_synthesizer</a:t>
            </a:r>
            <a:endParaRPr lang="en-US" sz="3200" dirty="0" smtClean="0">
              <a:latin typeface="Consolas" pitchFamily="49" charset="0"/>
              <a:cs typeface="Consolas" pitchFamily="49" charset="0"/>
            </a:endParaRPr>
          </a:p>
          <a:p>
            <a:endParaRPr lang="en-US" sz="32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US" sz="2000" dirty="0" smtClean="0">
                <a:latin typeface="Consolas" pitchFamily="49" charset="0"/>
                <a:cs typeface="Consolas" pitchFamily="49" charset="0"/>
              </a:rPr>
              <a:t>Special thanks:</a:t>
            </a:r>
          </a:p>
          <a:p>
            <a:r>
              <a:rPr lang="en-US" sz="3000" dirty="0" smtClean="0">
                <a:latin typeface="Consolas" pitchFamily="49" charset="0"/>
                <a:cs typeface="Consolas" pitchFamily="49" charset="0"/>
              </a:rPr>
              <a:t>Matthias </a:t>
            </a:r>
            <a:r>
              <a:rPr lang="en-US" sz="3000" dirty="0" err="1" smtClean="0">
                <a:latin typeface="Consolas" pitchFamily="49" charset="0"/>
                <a:cs typeface="Consolas" pitchFamily="49" charset="0"/>
              </a:rPr>
              <a:t>Geier</a:t>
            </a:r>
            <a:r>
              <a:rPr lang="en-US" sz="30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sz="3000" dirty="0" err="1" smtClean="0">
                <a:latin typeface="Consolas" pitchFamily="49" charset="0"/>
                <a:cs typeface="Consolas" pitchFamily="49" charset="0"/>
              </a:rPr>
              <a:t>Matti</a:t>
            </a:r>
            <a:r>
              <a:rPr lang="en-US" sz="3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3000" dirty="0" err="1" smtClean="0">
                <a:latin typeface="Consolas" pitchFamily="49" charset="0"/>
                <a:cs typeface="Consolas" pitchFamily="49" charset="0"/>
              </a:rPr>
              <a:t>Picus</a:t>
            </a:r>
            <a:r>
              <a:rPr lang="en-US" sz="3000" dirty="0" smtClean="0">
                <a:latin typeface="Consolas" pitchFamily="49" charset="0"/>
                <a:cs typeface="Consolas" pitchFamily="49" charset="0"/>
              </a:rPr>
              <a:t>, Miki </a:t>
            </a:r>
            <a:r>
              <a:rPr lang="en-US" sz="3000" dirty="0" err="1" smtClean="0">
                <a:latin typeface="Consolas" pitchFamily="49" charset="0"/>
                <a:cs typeface="Consolas" pitchFamily="49" charset="0"/>
              </a:rPr>
              <a:t>Tebeka</a:t>
            </a:r>
            <a:endParaRPr lang="en-US" sz="30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4068" y="304800"/>
            <a:ext cx="9220200" cy="2209800"/>
          </a:xfrm>
        </p:spPr>
        <p:txBody>
          <a:bodyPr/>
          <a:lstStyle/>
          <a:p>
            <a:r>
              <a:rPr lang="en-US" sz="6600" dirty="0" smtClean="0"/>
              <a:t>Live-coding a music synthesizer!</a:t>
            </a:r>
            <a:endParaRPr lang="en-US" sz="66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9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</a:t>
            </a:r>
            <a:r>
              <a:rPr lang="en-US" sz="5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40127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</a:t>
            </a:r>
            <a:r>
              <a:rPr lang="en-US" sz="5000" cap="none" dirty="0" smtClean="0"/>
              <a:t>lots of notes</a:t>
            </a:r>
            <a:endParaRPr lang="en-US" sz="5000" cap="none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19656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</a:t>
            </a:r>
            <a:r>
              <a:rPr lang="en-US" sz="5000" cap="none" dirty="0" smtClean="0"/>
              <a:t>lots of notes</a:t>
            </a:r>
            <a:endParaRPr lang="en-US" sz="5000" cap="none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133236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</a:t>
            </a:r>
            <a:r>
              <a:rPr lang="en-US" sz="5000" cap="none" dirty="0" smtClean="0"/>
              <a:t>lots of notes</a:t>
            </a:r>
            <a:endParaRPr lang="en-US" sz="5000" cap="none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1849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Play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a 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note</a:t>
            </a:r>
            <a:endParaRPr lang="en-US" sz="5000" cap="none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Play 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☑</a:t>
            </a:r>
            <a:r>
              <a:rPr lang="en-US" sz="5000" cap="none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000" cap="none" dirty="0">
                <a:solidFill>
                  <a:schemeClr val="bg1">
                    <a:lumMod val="85000"/>
                    <a:lumOff val="15000"/>
                  </a:schemeClr>
                </a:solidFill>
              </a:rPr>
              <a:t>Play notes real fast</a:t>
            </a: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707571" y="35591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3000" b="1" dirty="0" smtClean="0"/>
              <a:t>Thank </a:t>
            </a:r>
          </a:p>
          <a:p>
            <a:r>
              <a:rPr lang="en-US" sz="13000" b="1">
                <a:sym typeface="Wingdings" pitchFamily="2" charset="2"/>
              </a:rPr>
              <a:t> </a:t>
            </a:r>
            <a:r>
              <a:rPr lang="en-US" sz="13000" b="1" smtClean="0"/>
              <a:t>you </a:t>
            </a:r>
            <a:r>
              <a:rPr lang="en-US" sz="13000" b="1" dirty="0" smtClean="0">
                <a:sym typeface="Wingdings" pitchFamily="2" charset="2"/>
              </a:rPr>
              <a:t> </a:t>
            </a:r>
            <a:endParaRPr lang="en-US" sz="13000" b="1" dirty="0"/>
          </a:p>
        </p:txBody>
      </p:sp>
    </p:spTree>
    <p:extLst>
      <p:ext uri="{BB962C8B-B14F-4D97-AF65-F5344CB8AC3E}">
        <p14:creationId xmlns:p14="http://schemas.microsoft.com/office/powerpoint/2010/main" val="107906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76200"/>
            <a:ext cx="79248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Ram Rachum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219200"/>
            <a:ext cx="8839200" cy="54102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Long-time Python developer</a:t>
            </a:r>
          </a:p>
          <a:p>
            <a:r>
              <a:rPr lang="en-US" sz="3600" dirty="0"/>
              <a:t>My projects: </a:t>
            </a:r>
            <a:r>
              <a:rPr lang="en-US" sz="3600" dirty="0" err="1"/>
              <a:t>PySnooper</a:t>
            </a:r>
            <a:r>
              <a:rPr lang="en-US" sz="3600" dirty="0"/>
              <a:t>, PythonTurtle</a:t>
            </a:r>
          </a:p>
          <a:p>
            <a:r>
              <a:rPr lang="en-US" sz="3600" dirty="0" smtClean="0"/>
              <a:t>Open-source contributor: </a:t>
            </a:r>
            <a:r>
              <a:rPr lang="en-US" sz="3600" dirty="0" err="1" smtClean="0"/>
              <a:t>CPython</a:t>
            </a:r>
            <a:r>
              <a:rPr lang="en-US" sz="3600" dirty="0" smtClean="0"/>
              <a:t>, </a:t>
            </a:r>
            <a:r>
              <a:rPr lang="en-US" sz="3600" dirty="0" err="1" smtClean="0"/>
              <a:t>Django</a:t>
            </a:r>
            <a:r>
              <a:rPr lang="en-US" sz="3600" dirty="0" smtClean="0"/>
              <a:t>, </a:t>
            </a:r>
            <a:r>
              <a:rPr lang="en-US" sz="3600" dirty="0" err="1" smtClean="0"/>
              <a:t>PyPy</a:t>
            </a:r>
            <a:r>
              <a:rPr lang="en-US" sz="3600" dirty="0" smtClean="0"/>
              <a:t>, </a:t>
            </a:r>
            <a:r>
              <a:rPr lang="en-US" sz="3600" dirty="0" err="1" smtClean="0"/>
              <a:t>Matplotlib</a:t>
            </a:r>
            <a:r>
              <a:rPr lang="en-US" sz="3600" dirty="0" smtClean="0"/>
              <a:t>, Pandas, and many others</a:t>
            </a:r>
          </a:p>
          <a:p>
            <a:r>
              <a:rPr lang="en-US" sz="3600" dirty="0" smtClean="0"/>
              <a:t>I </a:t>
            </a:r>
            <a:r>
              <a:rPr lang="en-US" sz="3600" dirty="0"/>
              <a:t>do Python workshops: </a:t>
            </a:r>
            <a:r>
              <a:rPr lang="en-US" sz="3600" dirty="0">
                <a:hlinkClick r:id="rId2"/>
              </a:rPr>
              <a:t>http://</a:t>
            </a:r>
            <a:r>
              <a:rPr lang="en-US" sz="3600" dirty="0" smtClean="0">
                <a:hlinkClick r:id="rId2"/>
              </a:rPr>
              <a:t>pythonworkshops.co</a:t>
            </a:r>
            <a:endParaRPr lang="en-US" sz="3600" dirty="0" smtClean="0"/>
          </a:p>
          <a:p>
            <a:r>
              <a:rPr lang="en-US" sz="3600" dirty="0" smtClean="0"/>
              <a:t>Organizer at PyWeb-IL, the Israeli Python community</a:t>
            </a:r>
          </a:p>
          <a:p>
            <a:r>
              <a:rPr lang="en-US" sz="3600" u="sng" dirty="0" smtClean="0"/>
              <a:t>I’m looking to move to Europe (maybe Germany?) Talk to me if you have a job offer for me!</a:t>
            </a:r>
          </a:p>
        </p:txBody>
      </p:sp>
      <p:pic>
        <p:nvPicPr>
          <p:cNvPr id="4098" name="Picture 2" descr="C:\Users\Administrator\Dropbox\Desktop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599"/>
            <a:ext cx="2201890" cy="21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ropbox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3647028" cy="550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/>
          <a:lstStyle/>
          <a:p>
            <a:r>
              <a:rPr lang="en-US" sz="6600" cap="none" dirty="0"/>
              <a:t/>
            </a:r>
            <a:br>
              <a:rPr lang="en-US" sz="6600" cap="none" dirty="0"/>
            </a:br>
            <a:r>
              <a:rPr lang="en-US" sz="6600" cap="none" dirty="0" smtClean="0"/>
              <a:t>Our final goal:</a:t>
            </a:r>
            <a:br>
              <a:rPr lang="en-US" sz="6600" cap="none" dirty="0" smtClean="0"/>
            </a:br>
            <a:r>
              <a:rPr lang="en-US" sz="6600" cap="none" dirty="0" smtClean="0"/>
              <a:t/>
            </a:r>
            <a:br>
              <a:rPr lang="en-US" sz="6600" cap="none" dirty="0" smtClean="0"/>
            </a:br>
            <a:r>
              <a:rPr lang="en-US" sz="6600" cap="none" dirty="0" smtClean="0"/>
              <a:t>Play a musical piece</a:t>
            </a:r>
            <a:endParaRPr lang="en-US" sz="6600" cap="none" dirty="0"/>
          </a:p>
        </p:txBody>
      </p:sp>
    </p:spTree>
    <p:extLst>
      <p:ext uri="{BB962C8B-B14F-4D97-AF65-F5344CB8AC3E}">
        <p14:creationId xmlns:p14="http://schemas.microsoft.com/office/powerpoint/2010/main" val="412153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cap="none" dirty="0" smtClean="0"/>
              <a:t>☐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</a:t>
            </a:r>
            <a:r>
              <a:rPr lang="en-US" sz="5000" cap="none" dirty="0" smtClean="0"/>
              <a:t>lots of notes</a:t>
            </a:r>
            <a:endParaRPr lang="en-US" sz="5000" cap="none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395834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cap="none" dirty="0" smtClean="0"/>
              <a:t>☐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</a:t>
            </a:r>
            <a:r>
              <a:rPr lang="en-US" sz="5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15048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1" y="2362199"/>
            <a:ext cx="8998534" cy="2956197"/>
          </a:xfrm>
          <a:prstGeom prst="rect">
            <a:avLst/>
          </a:prstGeom>
        </p:spPr>
      </p:pic>
      <p:sp>
        <p:nvSpPr>
          <p:cNvPr id="13" name="Title 2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r>
              <a:rPr lang="en-US" sz="6600" cap="none" dirty="0" smtClean="0"/>
              <a:t>Simplest sound wave:</a:t>
            </a:r>
            <a:endParaRPr lang="en-US" sz="6600" cap="none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23901" y="3866241"/>
            <a:ext cx="27432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cap="none" dirty="0" smtClean="0">
                <a:latin typeface="Consolas" pitchFamily="49" charset="0"/>
                <a:cs typeface="Consolas" pitchFamily="49" charset="0"/>
              </a:rPr>
              <a:t>Time </a:t>
            </a:r>
            <a:endParaRPr lang="en-US" sz="3600" cap="none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 rot="16200000">
            <a:off x="-1219199" y="3497397"/>
            <a:ext cx="38862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cap="none" dirty="0" smtClean="0">
                <a:latin typeface="Consolas" pitchFamily="49" charset="0"/>
                <a:cs typeface="Consolas" pitchFamily="49" charset="0"/>
              </a:rPr>
              <a:t>Air pressure</a:t>
            </a:r>
            <a:endParaRPr lang="en-US" sz="3600" cap="none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54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</a:t>
            </a:r>
            <a:r>
              <a:rPr lang="en-US" sz="5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28815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</a:t>
            </a:r>
            <a:r>
              <a:rPr lang="en-US" sz="5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147815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199"/>
          </a:xfrm>
          <a:noFill/>
        </p:spPr>
        <p:txBody>
          <a:bodyPr/>
          <a:lstStyle/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Play </a:t>
            </a:r>
            <a:r>
              <a:rPr lang="en-US" sz="5000" cap="none" dirty="0"/>
              <a:t>a </a:t>
            </a:r>
            <a:r>
              <a:rPr lang="en-US" sz="5000" cap="none" dirty="0" smtClean="0"/>
              <a:t>note</a:t>
            </a:r>
            <a:endParaRPr lang="en-US" sz="5000" cap="none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685800" y="1066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it sound good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85800" y="1828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dirty="0">
                <a:solidFill>
                  <a:srgbClr val="92D050"/>
                </a:solidFill>
              </a:rPr>
              <a:t>☑</a:t>
            </a:r>
            <a:r>
              <a:rPr lang="en-US" sz="5000" cap="none" dirty="0" smtClean="0"/>
              <a:t> </a:t>
            </a:r>
            <a:r>
              <a:rPr lang="en-US" sz="5000" cap="none" dirty="0"/>
              <a:t>Make the code elegant</a:t>
            </a: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2590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/>
              <a:t>☐ Play a bunch of notes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685800" y="3352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different notes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85800" y="4114800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</a:t>
            </a:r>
            <a:r>
              <a:rPr lang="en-US" sz="5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lots of notes</a:t>
            </a:r>
            <a:endParaRPr lang="en-US" sz="5000" cap="none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685800" y="5638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a musical piece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85800" y="4876801"/>
            <a:ext cx="7772400" cy="838199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5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☐ Play notes real fast</a:t>
            </a:r>
          </a:p>
        </p:txBody>
      </p:sp>
    </p:spTree>
    <p:extLst>
      <p:ext uri="{BB962C8B-B14F-4D97-AF65-F5344CB8AC3E}">
        <p14:creationId xmlns:p14="http://schemas.microsoft.com/office/powerpoint/2010/main" val="33558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C8C8C8"/>
      </a:dk1>
      <a:lt1>
        <a:sysClr val="window" lastClr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11519</TotalTime>
  <Words>494</Words>
  <Application>Microsoft Office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Horizon</vt:lpstr>
      <vt:lpstr>Live-coding a music synthesizer!</vt:lpstr>
      <vt:lpstr>Ram Rachum</vt:lpstr>
      <vt:lpstr> Our final goal:  Play a musical piece</vt:lpstr>
      <vt:lpstr>☐ Play a note</vt:lpstr>
      <vt:lpstr>☐ Play a note</vt:lpstr>
      <vt:lpstr>Simplest sound wave:</vt:lpstr>
      <vt:lpstr>☑ Play a note</vt:lpstr>
      <vt:lpstr>☑ Play a note</vt:lpstr>
      <vt:lpstr>☑ Play a note</vt:lpstr>
      <vt:lpstr>☑ Play a note</vt:lpstr>
      <vt:lpstr>☑ Play a note</vt:lpstr>
      <vt:lpstr>☑ Play a note</vt:lpstr>
      <vt:lpstr>☑ Play a note</vt:lpstr>
      <vt:lpstr>☑ Play a note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Live-coding a music synthesizer</dc:title>
  <dc:creator>User</dc:creator>
  <cp:lastModifiedBy>User</cp:lastModifiedBy>
  <cp:revision>283</cp:revision>
  <dcterms:created xsi:type="dcterms:W3CDTF">2014-09-30T12:19:56Z</dcterms:created>
  <dcterms:modified xsi:type="dcterms:W3CDTF">2020-07-18T13:41:09Z</dcterms:modified>
</cp:coreProperties>
</file>